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Google Sans Medium" panose="020B0600000101010101" charset="0"/>
      <p:regular r:id="rId4"/>
      <p:bold r:id="rId5"/>
      <p:italic r:id="rId6"/>
      <p:boldItalic r:id="rId7"/>
    </p:embeddedFont>
    <p:embeddedFont>
      <p:font typeface="Google Sans SemiBold" panose="020B0600000101010101" charset="0"/>
      <p:regular r:id="rId8"/>
      <p:bold r:id="rId9"/>
      <p:italic r:id="rId10"/>
      <p:bold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Roboto Medium" panose="02000000000000000000" pitchFamily="2" charset="0"/>
      <p:regular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8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1fe7434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1fe7434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/>
          </a:blip>
          <a:srcRect l="-1535" t="13171" r="-1546" b="13163"/>
          <a:stretch/>
        </p:blipFill>
        <p:spPr>
          <a:xfrm>
            <a:off x="5757525" y="609625"/>
            <a:ext cx="2776200" cy="2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23377" y="1083875"/>
            <a:ext cx="3304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{{ </a:t>
            </a:r>
            <a:r>
              <a:rPr lang="en-US" sz="18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title }}</a:t>
            </a:r>
            <a:endParaRPr sz="1800" dirty="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930325" y="3978763"/>
            <a:ext cx="277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/>
          <p:nvPr/>
        </p:nvSpPr>
        <p:spPr>
          <a:xfrm>
            <a:off x="845853" y="3978775"/>
            <a:ext cx="32241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{{ creator }}, {{ organization }}</a:t>
            </a:r>
            <a:endParaRPr sz="800" b="1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45838" y="1802438"/>
            <a:ext cx="541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29900"/>
                </a:solidFill>
                <a:latin typeface="Roboto Medium"/>
                <a:ea typeface="Roboto Medium"/>
                <a:cs typeface="Roboto Medium"/>
                <a:sym typeface="Roboto Medium"/>
              </a:rPr>
              <a:t>{{ name }}</a:t>
            </a:r>
            <a:endParaRPr sz="2600" dirty="0">
              <a:solidFill>
                <a:srgbClr val="F299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845851" y="2332850"/>
            <a:ext cx="57744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{{ content }}</a:t>
            </a:r>
            <a:endParaRPr sz="1500" dirty="0">
              <a:solidFill>
                <a:srgbClr val="5F6368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845838" y="861550"/>
            <a:ext cx="2820311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676C7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2023 - 2024 GDSC Member</a:t>
            </a:r>
            <a:endParaRPr sz="1200" dirty="0">
              <a:solidFill>
                <a:srgbClr val="676C7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" name="그림 4" descr="원, 텍스트, 로고, 그래픽이(가) 표시된 사진&#10;&#10;자동 생성된 설명">
            <a:extLst>
              <a:ext uri="{FF2B5EF4-FFF2-40B4-BE49-F238E27FC236}">
                <a16:creationId xmlns:a16="http://schemas.microsoft.com/office/drawing/2014/main" id="{166CDA89-C4BB-4170-C62E-DFB8EDB86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952" y="2570280"/>
            <a:ext cx="1589475" cy="1589475"/>
          </a:xfrm>
          <a:prstGeom prst="rect">
            <a:avLst/>
          </a:prstGeom>
        </p:spPr>
      </p:pic>
      <p:pic>
        <p:nvPicPr>
          <p:cNvPr id="9" name="그림 8" descr="타이포그래피, 폰트, 서예이(가) 표시된 사진&#10;&#10;자동 생성된 설명">
            <a:extLst>
              <a:ext uri="{FF2B5EF4-FFF2-40B4-BE49-F238E27FC236}">
                <a16:creationId xmlns:a16="http://schemas.microsoft.com/office/drawing/2014/main" id="{AC054199-CB0F-7E35-3EC0-A474EAD5A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13" y="3538274"/>
            <a:ext cx="1318033" cy="434214"/>
          </a:xfrm>
          <a:prstGeom prst="rect">
            <a:avLst/>
          </a:prstGeom>
        </p:spPr>
      </p:pic>
      <p:sp>
        <p:nvSpPr>
          <p:cNvPr id="2" name="Google Shape;57;p13">
            <a:extLst>
              <a:ext uri="{FF2B5EF4-FFF2-40B4-BE49-F238E27FC236}">
                <a16:creationId xmlns:a16="http://schemas.microsoft.com/office/drawing/2014/main" id="{2328CDCE-DC1B-99A4-D22D-340F0EEAAF25}"/>
              </a:ext>
            </a:extLst>
          </p:cNvPr>
          <p:cNvSpPr txBox="1"/>
          <p:nvPr/>
        </p:nvSpPr>
        <p:spPr>
          <a:xfrm>
            <a:off x="5309625" y="4213475"/>
            <a:ext cx="32241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{{ </a:t>
            </a:r>
            <a:r>
              <a:rPr lang="en-US" sz="800" dirty="0" err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serialNumber</a:t>
            </a:r>
            <a:r>
              <a:rPr lang="en-US" sz="800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}}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23</Words>
  <Application>Microsoft Office PowerPoint</Application>
  <PresentationFormat>화면 슬라이드 쇼(16:9)</PresentationFormat>
  <Paragraphs>6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Google Sans SemiBold</vt:lpstr>
      <vt:lpstr>Open Sans</vt:lpstr>
      <vt:lpstr>Google Sans Medium</vt:lpstr>
      <vt:lpstr>Arial</vt:lpstr>
      <vt:lpstr>Roboto Medium</vt:lpstr>
      <vt:lpstr>Simple Light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김남주</cp:lastModifiedBy>
  <cp:revision>10</cp:revision>
  <dcterms:modified xsi:type="dcterms:W3CDTF">2024-07-31T09:42:21Z</dcterms:modified>
</cp:coreProperties>
</file>